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3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36" y="2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A905E71-C994-45B5-AC69-22221C7467C3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0A690C0-780C-42E0-AEC4-1DB97345E4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9344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6643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934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聖 徒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pitchFamily="18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97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59055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弟兄和睦同居，何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等美善！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像油從亞倫頭，流到衣衫，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又像露從黑門，降在錫安；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在此有生命福，直到永遠！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4000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  <a:cs typeface="Arial" charset="0"/>
              </a:rPr>
              <a:t>H695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弟兄和睦同居</a:t>
            </a:r>
            <a:r>
              <a:rPr lang="zh-CN" altLang="en-US" sz="2800" b="1" dirty="0">
                <a:latin typeface="Arial Narrow" pitchFamily="34" charset="0"/>
                <a:ea typeface="標楷體" pitchFamily="65" charset="-120"/>
                <a:cs typeface="Arial" charset="0"/>
              </a:rPr>
              <a:t>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Arial" charset="0"/>
              </a:rPr>
              <a:t>(1/2)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695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60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心存歡喜誠實，來赴愛筵；</a:t>
            </a:r>
          </a:p>
          <a:p>
            <a:pPr algn="ctr" eaLnBrk="1" hangingPunct="1">
              <a:spcAft>
                <a:spcPts val="60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藉此飽嘗主恩，滿心感讚！</a:t>
            </a:r>
          </a:p>
          <a:p>
            <a:pPr algn="ctr" eaLnBrk="1" hangingPunct="1">
              <a:spcAft>
                <a:spcPts val="60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弟兄彼此交通，何等甘甜；</a:t>
            </a:r>
          </a:p>
          <a:p>
            <a:pPr algn="ctr" eaLnBrk="1" hangingPunct="1">
              <a:spcAft>
                <a:spcPts val="60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盼望那日快到，不再離散。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33</TotalTime>
  <Words>95</Words>
  <Application>Microsoft Office PowerPoint</Application>
  <PresentationFormat>On-screen Show (16:9)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H695  弟兄和睦同居 (1/2)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695 弟兄和睦同居</dc:title>
  <dc:subject>Hymnary 聖徒詩歌</dc:subject>
  <dc:creator>LIU</dc:creator>
  <cp:lastModifiedBy>Timothy Liang</cp:lastModifiedBy>
  <cp:revision>18</cp:revision>
  <dcterms:created xsi:type="dcterms:W3CDTF">2001-01-31T19:26:56Z</dcterms:created>
  <dcterms:modified xsi:type="dcterms:W3CDTF">2017-08-06T15:51:44Z</dcterms:modified>
</cp:coreProperties>
</file>